
<file path=[Content_Types].xml><?xml version="1.0" encoding="utf-8"?>
<Types xmlns="http://schemas.openxmlformats.org/package/2006/content-types">
  <Default Extension="png" ContentType="image/pn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92" d="100"/>
          <a:sy n="92" d="100"/>
        </p:scale>
        <p:origin x="-75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39380407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a:solidFill>
                  <a:schemeClr val="dk1"/>
                </a:solidFill>
              </a:rPr>
              <a:t>Note:	Speed up the video to 2x </a:t>
            </a:r>
          </a:p>
          <a:p>
            <a:pPr lvl="0">
              <a:spcBef>
                <a:spcPts val="0"/>
              </a:spcBef>
              <a:buClr>
                <a:schemeClr val="dk1"/>
              </a:buClr>
              <a:buSzPct val="100000"/>
              <a:buFont typeface="Arial"/>
              <a:buNone/>
            </a:pPr>
            <a:r>
              <a:rPr lang="en">
                <a:solidFill>
                  <a:schemeClr val="dk1"/>
                </a:solidFill>
              </a:rPr>
              <a:t>	The black areas are countries that we don’t have any data for </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dirty="0">
                <a:solidFill>
                  <a:schemeClr val="dk1"/>
                </a:solidFill>
              </a:rPr>
              <a:t>Advantage: Able to see all years of one country at once</a:t>
            </a:r>
          </a:p>
          <a:p>
            <a:pPr lvl="0">
              <a:spcBef>
                <a:spcPts val="0"/>
              </a:spcBef>
              <a:buClr>
                <a:schemeClr val="dk1"/>
              </a:buClr>
              <a:buSzPct val="100000"/>
              <a:buFont typeface="Arial"/>
              <a:buNone/>
            </a:pPr>
            <a:r>
              <a:rPr lang="en" dirty="0">
                <a:solidFill>
                  <a:schemeClr val="dk1"/>
                </a:solidFill>
              </a:rPr>
              <a:t>Disadvantage: you only see two factors and it would take forever to compare them all by typing in each country as input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Battle related deaths. Cause of death by</a:t>
            </a:r>
            <a:r>
              <a:rPr lang="en-US" baseline="0" dirty="0" smtClean="0"/>
              <a:t> nutritional conditions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Refugees</a:t>
            </a:r>
            <a:r>
              <a:rPr lang="en-US" baseline="0" dirty="0" smtClean="0"/>
              <a:t> start coming out of </a:t>
            </a:r>
            <a:r>
              <a:rPr lang="en-US" baseline="0" dirty="0" err="1" smtClean="0"/>
              <a:t>columbia</a:t>
            </a:r>
            <a:r>
              <a:rPr lang="en-US" baseline="0" dirty="0" smtClean="0"/>
              <a:t> and china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This is a video of the world refugee population by country of origin from 1990 to 2016 as represented in a choropleth with a dynamic slide bar animation. </a:t>
            </a:r>
          </a:p>
          <a:p>
            <a:pPr lvl="0">
              <a:spcBef>
                <a:spcPts val="0"/>
              </a:spcBef>
              <a:buNone/>
            </a:pPr>
            <a:r>
              <a:rPr lang="en" dirty="0"/>
              <a:t>Note: 	Speed up the video to 2x </a:t>
            </a:r>
          </a:p>
          <a:p>
            <a:pPr lvl="0">
              <a:spcBef>
                <a:spcPts val="0"/>
              </a:spcBef>
              <a:buNone/>
            </a:pPr>
            <a:r>
              <a:rPr lang="en" dirty="0"/>
              <a:t>	The black areas are countries that we don’t have any data from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2050" name="Picture 2" descr="C:\Users\Basheer\Anaconda2\World-Refugee-Forecast\src\GDPPerCapitaVsRefugeeByOrig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242" y="0"/>
            <a:ext cx="7789649" cy="519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027" name="Picture 3" descr="C:\Users\Basheer\Anaconda2\World-Refugee-Forecast\src\FoodDeficitVsRefugeeByOrig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48" y="15424"/>
            <a:ext cx="7838125" cy="5225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smtClean="0"/>
              <a:t>GDP and GDP </a:t>
            </a:r>
            <a:r>
              <a:rPr lang="en" dirty="0"/>
              <a:t>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l="11055" b="15433"/>
          <a:stretch/>
        </p:blipFill>
        <p:spPr>
          <a:xfrm>
            <a:off x="0" y="183531"/>
            <a:ext cx="9143998" cy="47764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l="10209" b="14199"/>
          <a:stretch/>
        </p:blipFill>
        <p:spPr>
          <a:xfrm>
            <a:off x="0" y="196693"/>
            <a:ext cx="9144000" cy="47501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l="10474" b="16121"/>
          <a:stretch/>
        </p:blipFill>
        <p:spPr>
          <a:xfrm>
            <a:off x="0" y="203357"/>
            <a:ext cx="9144001" cy="47367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rotWithShape="1">
          <a:blip r:embed="rId3">
            <a:alphaModFix/>
          </a:blip>
          <a:srcRect l="8037" b="13081"/>
          <a:stretch/>
        </p:blipFill>
        <p:spPr>
          <a:xfrm>
            <a:off x="0" y="182077"/>
            <a:ext cx="9144002" cy="47793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2400"/>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693</Words>
  <Application>Microsoft Office PowerPoint</Application>
  <PresentationFormat>On-screen Show (16:9)</PresentationFormat>
  <Paragraphs>57</Paragraphs>
  <Slides>19</Slides>
  <Notes>19</Notes>
  <HiddenSlides>0</HiddenSlides>
  <MMClips>2</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Plum</vt:lpstr>
      <vt:lpstr>World Refugee Forecast </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Basheer</cp:lastModifiedBy>
  <cp:revision>7</cp:revision>
  <dcterms:modified xsi:type="dcterms:W3CDTF">2017-11-01T16:04:15Z</dcterms:modified>
</cp:coreProperties>
</file>